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277FB4-845A-4D6A-9C21-463308A6F17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B0C729-64CA-4229-8431-26F44505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77FB4-845A-4D6A-9C21-463308A6F17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0C729-64CA-4229-8431-26F44505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77FB4-845A-4D6A-9C21-463308A6F17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0C729-64CA-4229-8431-26F44505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77FB4-845A-4D6A-9C21-463308A6F17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0C729-64CA-4229-8431-26F44505A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77FB4-845A-4D6A-9C21-463308A6F17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0C729-64CA-4229-8431-26F44505A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77FB4-845A-4D6A-9C21-463308A6F17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0C729-64CA-4229-8431-26F44505A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77FB4-845A-4D6A-9C21-463308A6F17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0C729-64CA-4229-8431-26F44505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77FB4-845A-4D6A-9C21-463308A6F17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0C729-64CA-4229-8431-26F44505A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77FB4-845A-4D6A-9C21-463308A6F17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0C729-64CA-4229-8431-26F44505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1277FB4-845A-4D6A-9C21-463308A6F17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B0C729-64CA-4229-8431-26F44505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277FB4-845A-4D6A-9C21-463308A6F17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B0C729-64CA-4229-8431-26F44505A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1277FB4-845A-4D6A-9C21-463308A6F17D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B0C729-64CA-4229-8431-26F44505A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237626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ОЦЕНОЧНЫЕ </a:t>
            </a:r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ТЕСТЫ ПО ОБУЧЕНИЮ ПЛАВАНИЮ ДЕТЕЙ ДОШКОЛЬНОГО </a:t>
            </a: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3968" y="4797152"/>
            <a:ext cx="4536504" cy="144016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культуре </a:t>
            </a:r>
            <a:r>
              <a:rPr lang="ru-RU" sz="2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Червякова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Т.Н.</a:t>
            </a:r>
          </a:p>
          <a:p>
            <a:pPr algn="l"/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634552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Зеленогорск, 2014г.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871695" y="178328"/>
            <a:ext cx="34006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д/с№27 «Золотая рыбка»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Users\Татьяна\Desktop\ef10b2684287a01df75e87902d0aa19d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2952328" cy="2952328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58000" cy="2304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Плавание – жизненно необходимое умение, незаменимое с точки зрения здоровья, которому нужно учиться с детства.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112568" cy="4464496"/>
          </a:xfrm>
          <a:prstGeom prst="roundRect">
            <a:avLst/>
          </a:prstGeom>
          <a:noFill/>
          <a:ln w="1905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301208"/>
            <a:ext cx="1609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Тестовые задания: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1.Разнообразные способы передвижения в воде.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2.Погружение в воду с открыванием глаз под водой.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3.Выдохи в воду.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4.Плавание с надувной игрушкой при помощи движений ног.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3-4 лет </a:t>
            </a:r>
            <a:r>
              <a:rPr lang="ru-RU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(младшая группа)</a:t>
            </a:r>
            <a:br>
              <a:rPr lang="ru-RU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u="sng" dirty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тьяна\Desktop\червякова\Бассейн\МЛАДШАЯ\P112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12976"/>
            <a:ext cx="2538282" cy="3384376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</p:pic>
      <p:pic>
        <p:nvPicPr>
          <p:cNvPr id="1028" name="Picture 4" descr="C:\Users\Татьяна\Desktop\червякова\Бассейн\МЛАДШАЯ\P112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8332" y="3584590"/>
            <a:ext cx="4031054" cy="2448272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Тестовые задания: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1.Ориентирование в воде с открытыми глазами.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2.Лежание на груди.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3.Лежание на спине.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4.Плавание с пенопластовой доской при помощи движений ног способом кроль на груди.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4-5 лет (средняя группа)</a:t>
            </a:r>
            <a:br>
              <a:rPr lang="ru-RU" sz="3600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u="sng" dirty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F:\предметно-развивающая среда\Recovered_JPEG Digital Camera_13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56992"/>
            <a:ext cx="3456384" cy="3240360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</p:pic>
      <p:pic>
        <p:nvPicPr>
          <p:cNvPr id="3075" name="Picture 3" descr="C:\Users\Татьяна\Desktop\червякова\Бассейн\МЛАДШАЯ\P112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73016"/>
            <a:ext cx="3528392" cy="2564904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Тестовые задания: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1.Скольжение на груди.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2.Скольжение на спине.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3.Плавание с пенопластовой доской при помощи движений ног способом кроль на груди.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4.Плавание произвольным способом.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5-6 лет (старшая группа)</a:t>
            </a:r>
            <a:br>
              <a:rPr lang="ru-RU" sz="3600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u="sng" dirty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червякова\Бассейн\P112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3971933" cy="2924944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</p:pic>
      <p:pic>
        <p:nvPicPr>
          <p:cNvPr id="2051" name="Picture 3" descr="C:\Users\Татьяна\Desktop\червякова\Бассейн\P112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45024"/>
            <a:ext cx="3384376" cy="2448272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Тестовые задания: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Плавание кролем на груди в полной координации.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Плавание кролем на спине в полной координации.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Плавание произвольным способом.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6-7 лет (подготовительная группа)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IMGA0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24944"/>
            <a:ext cx="3168352" cy="3672408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098" name="Picture 2" descr="C:\Users\Татьяна\Desktop\червякова\Бассейн\1 подготовительная\P112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24944"/>
            <a:ext cx="3744416" cy="3096344"/>
          </a:xfrm>
          <a:prstGeom prst="rect">
            <a:avLst/>
          </a:prstGeom>
          <a:noFill/>
          <a:ln w="1270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458611"/>
          </a:xfrm>
        </p:spPr>
        <p:txBody>
          <a:bodyPr>
            <a:normAutofit/>
          </a:bodyPr>
          <a:lstStyle/>
          <a:p>
            <a:pPr marL="365125" indent="-6350" algn="ctr">
              <a:buNone/>
            </a:pPr>
            <a:r>
              <a:rPr lang="ru-RU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«Хочешь быть здоров – плавай,</a:t>
            </a:r>
          </a:p>
          <a:p>
            <a:pPr marL="365125" indent="-6350" algn="ctr">
              <a:buNone/>
            </a:pPr>
            <a:r>
              <a:rPr lang="ru-RU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хочешь быть красив – плавай,</a:t>
            </a:r>
          </a:p>
          <a:p>
            <a:pPr marL="365125" indent="-6350" algn="ctr">
              <a:buNone/>
            </a:pPr>
            <a:r>
              <a:rPr lang="ru-RU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хочешь быть умен – плавай!»</a:t>
            </a:r>
            <a:endParaRPr lang="ru-RU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340" r="10541" b="13722"/>
          <a:stretch>
            <a:fillRect/>
          </a:stretch>
        </p:blipFill>
        <p:spPr bwMode="auto">
          <a:xfrm>
            <a:off x="2051720" y="2132856"/>
            <a:ext cx="54006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тьяна\Desktop\1328203985_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05064"/>
            <a:ext cx="175232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193</TotalTime>
  <Words>209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 ОЦЕНОЧНЫЕ ТЕСТЫ ПО ОБУЧЕНИЮ ПЛАВАНИЮ ДЕТЕЙ ДОШКОЛЬНОГО ВОЗРАСТА.   </vt:lpstr>
      <vt:lpstr>Плавание – жизненно необходимое умение, незаменимое с точки зрения здоровья, которому нужно учиться с детства.   </vt:lpstr>
      <vt:lpstr>Дети 3-4 лет (младшая группа) </vt:lpstr>
      <vt:lpstr>Дети 4-5 лет (средняя группа) </vt:lpstr>
      <vt:lpstr>Дети 5-6 лет (старшая группа) </vt:lpstr>
      <vt:lpstr>Дети 6-7 лет (подготовительная группа) 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20</cp:revision>
  <dcterms:created xsi:type="dcterms:W3CDTF">2014-10-27T10:09:49Z</dcterms:created>
  <dcterms:modified xsi:type="dcterms:W3CDTF">2014-10-27T15:11:11Z</dcterms:modified>
</cp:coreProperties>
</file>